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6" r:id="rId3"/>
    <p:sldId id="325" r:id="rId4"/>
    <p:sldId id="32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51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926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29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25"/>
            </a:lvl1pPr>
            <a:lvl2pPr marL="442930" indent="0" algn="ctr">
              <a:buNone/>
              <a:defRPr sz="1938"/>
            </a:lvl2pPr>
            <a:lvl3pPr marL="885861" indent="0" algn="ctr">
              <a:buNone/>
              <a:defRPr sz="1744"/>
            </a:lvl3pPr>
            <a:lvl4pPr marL="1328790" indent="0" algn="ctr">
              <a:buNone/>
              <a:defRPr sz="1550"/>
            </a:lvl4pPr>
            <a:lvl5pPr marL="1771721" indent="0" algn="ctr">
              <a:buNone/>
              <a:defRPr sz="1550"/>
            </a:lvl5pPr>
            <a:lvl6pPr marL="2214651" indent="0" algn="ctr">
              <a:buNone/>
              <a:defRPr sz="1550"/>
            </a:lvl6pPr>
            <a:lvl7pPr marL="2657582" indent="0" algn="ctr">
              <a:buNone/>
              <a:defRPr sz="1550"/>
            </a:lvl7pPr>
            <a:lvl8pPr marL="3100511" indent="0" algn="ctr">
              <a:buNone/>
              <a:defRPr sz="1550"/>
            </a:lvl8pPr>
            <a:lvl9pPr marL="3543442" indent="0" algn="ctr">
              <a:buNone/>
              <a:defRPr sz="15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9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26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25">
                <a:solidFill>
                  <a:schemeClr val="tx1"/>
                </a:solidFill>
              </a:defRPr>
            </a:lvl1pPr>
            <a:lvl2pPr marL="442930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88586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3pPr>
            <a:lvl4pPr marL="1328790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77172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21465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65758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10051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54344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821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37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0" indent="0">
              <a:buNone/>
              <a:defRPr sz="1938" b="1"/>
            </a:lvl2pPr>
            <a:lvl3pPr marL="885861" indent="0">
              <a:buNone/>
              <a:defRPr sz="1744" b="1"/>
            </a:lvl3pPr>
            <a:lvl4pPr marL="1328790" indent="0">
              <a:buNone/>
              <a:defRPr sz="1550" b="1"/>
            </a:lvl4pPr>
            <a:lvl5pPr marL="1771721" indent="0">
              <a:buNone/>
              <a:defRPr sz="1550" b="1"/>
            </a:lvl5pPr>
            <a:lvl6pPr marL="2214651" indent="0">
              <a:buNone/>
              <a:defRPr sz="1550" b="1"/>
            </a:lvl6pPr>
            <a:lvl7pPr marL="2657582" indent="0">
              <a:buNone/>
              <a:defRPr sz="1550" b="1"/>
            </a:lvl7pPr>
            <a:lvl8pPr marL="3100511" indent="0">
              <a:buNone/>
              <a:defRPr sz="1550" b="1"/>
            </a:lvl8pPr>
            <a:lvl9pPr marL="3543442" indent="0">
              <a:buNone/>
              <a:defRPr sz="15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0" indent="0">
              <a:buNone/>
              <a:defRPr sz="1938" b="1"/>
            </a:lvl2pPr>
            <a:lvl3pPr marL="885861" indent="0">
              <a:buNone/>
              <a:defRPr sz="1744" b="1"/>
            </a:lvl3pPr>
            <a:lvl4pPr marL="1328790" indent="0">
              <a:buNone/>
              <a:defRPr sz="1550" b="1"/>
            </a:lvl4pPr>
            <a:lvl5pPr marL="1771721" indent="0">
              <a:buNone/>
              <a:defRPr sz="1550" b="1"/>
            </a:lvl5pPr>
            <a:lvl6pPr marL="2214651" indent="0">
              <a:buNone/>
              <a:defRPr sz="1550" b="1"/>
            </a:lvl6pPr>
            <a:lvl7pPr marL="2657582" indent="0">
              <a:buNone/>
              <a:defRPr sz="1550" b="1"/>
            </a:lvl7pPr>
            <a:lvl8pPr marL="3100511" indent="0">
              <a:buNone/>
              <a:defRPr sz="1550" b="1"/>
            </a:lvl8pPr>
            <a:lvl9pPr marL="3543442" indent="0">
              <a:buNone/>
              <a:defRPr sz="15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382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56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424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13"/>
            </a:lvl2pPr>
            <a:lvl3pPr>
              <a:defRPr sz="2325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0"/>
            </a:lvl1pPr>
            <a:lvl2pPr marL="442930" indent="0">
              <a:buNone/>
              <a:defRPr sz="1357"/>
            </a:lvl2pPr>
            <a:lvl3pPr marL="885861" indent="0">
              <a:buNone/>
              <a:defRPr sz="1162"/>
            </a:lvl3pPr>
            <a:lvl4pPr marL="1328790" indent="0">
              <a:buNone/>
              <a:defRPr sz="968"/>
            </a:lvl4pPr>
            <a:lvl5pPr marL="1771721" indent="0">
              <a:buNone/>
              <a:defRPr sz="968"/>
            </a:lvl5pPr>
            <a:lvl6pPr marL="2214651" indent="0">
              <a:buNone/>
              <a:defRPr sz="968"/>
            </a:lvl6pPr>
            <a:lvl7pPr marL="2657582" indent="0">
              <a:buNone/>
              <a:defRPr sz="968"/>
            </a:lvl7pPr>
            <a:lvl8pPr marL="3100511" indent="0">
              <a:buNone/>
              <a:defRPr sz="968"/>
            </a:lvl8pPr>
            <a:lvl9pPr marL="3543442" indent="0">
              <a:buNone/>
              <a:defRPr sz="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20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492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0"/>
            </a:lvl1pPr>
            <a:lvl2pPr marL="442930" indent="0">
              <a:buNone/>
              <a:defRPr sz="2713"/>
            </a:lvl2pPr>
            <a:lvl3pPr marL="885861" indent="0">
              <a:buNone/>
              <a:defRPr sz="2325"/>
            </a:lvl3pPr>
            <a:lvl4pPr marL="1328790" indent="0">
              <a:buNone/>
              <a:defRPr sz="1938"/>
            </a:lvl4pPr>
            <a:lvl5pPr marL="1771721" indent="0">
              <a:buNone/>
              <a:defRPr sz="1938"/>
            </a:lvl5pPr>
            <a:lvl6pPr marL="2214651" indent="0">
              <a:buNone/>
              <a:defRPr sz="1938"/>
            </a:lvl6pPr>
            <a:lvl7pPr marL="2657582" indent="0">
              <a:buNone/>
              <a:defRPr sz="1938"/>
            </a:lvl7pPr>
            <a:lvl8pPr marL="3100511" indent="0">
              <a:buNone/>
              <a:defRPr sz="1938"/>
            </a:lvl8pPr>
            <a:lvl9pPr marL="3543442" indent="0">
              <a:buNone/>
              <a:defRPr sz="1938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0"/>
            </a:lvl1pPr>
            <a:lvl2pPr marL="442930" indent="0">
              <a:buNone/>
              <a:defRPr sz="1357"/>
            </a:lvl2pPr>
            <a:lvl3pPr marL="885861" indent="0">
              <a:buNone/>
              <a:defRPr sz="1162"/>
            </a:lvl3pPr>
            <a:lvl4pPr marL="1328790" indent="0">
              <a:buNone/>
              <a:defRPr sz="968"/>
            </a:lvl4pPr>
            <a:lvl5pPr marL="1771721" indent="0">
              <a:buNone/>
              <a:defRPr sz="968"/>
            </a:lvl5pPr>
            <a:lvl6pPr marL="2214651" indent="0">
              <a:buNone/>
              <a:defRPr sz="968"/>
            </a:lvl6pPr>
            <a:lvl7pPr marL="2657582" indent="0">
              <a:buNone/>
              <a:defRPr sz="968"/>
            </a:lvl7pPr>
            <a:lvl8pPr marL="3100511" indent="0">
              <a:buNone/>
              <a:defRPr sz="968"/>
            </a:lvl8pPr>
            <a:lvl9pPr marL="3543442" indent="0">
              <a:buNone/>
              <a:defRPr sz="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93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09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05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793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955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213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870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656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856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37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34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CF15-C6D8-2343-AFFE-6F889922C20E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78CD-44F4-FA44-8365-0E24CBEBFB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78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85861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465" indent="-221465" algn="l" defTabSz="885861" rtl="0" eaLnBrk="1" latinLnBrk="0" hangingPunct="1">
        <a:lnSpc>
          <a:spcPct val="90000"/>
        </a:lnSpc>
        <a:spcBef>
          <a:spcPts val="968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1pPr>
      <a:lvl2pPr marL="66439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07325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55025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99318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43611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87904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32197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76490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1pPr>
      <a:lvl2pPr marL="44293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2pPr>
      <a:lvl3pPr marL="88586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3pPr>
      <a:lvl4pPr marL="132879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77172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21465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657582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10051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543442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>
            <a:extLst>
              <a:ext uri="{FF2B5EF4-FFF2-40B4-BE49-F238E27FC236}">
                <a16:creationId xmlns:a16="http://schemas.microsoft.com/office/drawing/2014/main" id="{C30CF5D7-E086-BD3C-6FD9-39D3405ECD67}"/>
              </a:ext>
            </a:extLst>
          </p:cNvPr>
          <p:cNvSpPr txBox="1">
            <a:spLocks/>
          </p:cNvSpPr>
          <p:nvPr/>
        </p:nvSpPr>
        <p:spPr>
          <a:xfrm>
            <a:off x="212271" y="1632123"/>
            <a:ext cx="8719457" cy="2953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Arial" pitchFamily="34" charset="0"/>
              </a:rPr>
              <a:t>PUNTO NO. 7.4.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6C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NOMBRAMIENTOS DIRECTORES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006C6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UNIVERSIDAD TECNOLÓGICA DE GUAYMAS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6C6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69397A-807B-752E-A982-AD3D4EB787F2}"/>
              </a:ext>
            </a:extLst>
          </p:cNvPr>
          <p:cNvSpPr/>
          <p:nvPr/>
        </p:nvSpPr>
        <p:spPr>
          <a:xfrm>
            <a:off x="2598233" y="2397573"/>
            <a:ext cx="3947532" cy="170980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6AA675-7F7B-6556-6992-76B61AD1902F}"/>
              </a:ext>
            </a:extLst>
          </p:cNvPr>
          <p:cNvSpPr/>
          <p:nvPr/>
        </p:nvSpPr>
        <p:spPr>
          <a:xfrm>
            <a:off x="2598233" y="2622248"/>
            <a:ext cx="3947532" cy="170979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0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B1086BA-E839-A11F-8E57-1F325921682C}"/>
              </a:ext>
            </a:extLst>
          </p:cNvPr>
          <p:cNvSpPr/>
          <p:nvPr/>
        </p:nvSpPr>
        <p:spPr>
          <a:xfrm>
            <a:off x="3051673" y="3095740"/>
            <a:ext cx="3646044" cy="214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250"/>
            <a:endParaRPr lang="es-MX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D9E563-14FF-E52A-CD79-21110273D2B2}"/>
              </a:ext>
            </a:extLst>
          </p:cNvPr>
          <p:cNvSpPr/>
          <p:nvPr/>
        </p:nvSpPr>
        <p:spPr>
          <a:xfrm rot="16200000">
            <a:off x="3416962" y="2659868"/>
            <a:ext cx="2920181" cy="3031856"/>
          </a:xfrm>
          <a:prstGeom prst="rect">
            <a:avLst/>
          </a:prstGeom>
          <a:solidFill>
            <a:srgbClr val="A01E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250"/>
            <a:endParaRPr lang="es-MX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2D8707-5884-4353-4612-1C65334A44E8}"/>
              </a:ext>
            </a:extLst>
          </p:cNvPr>
          <p:cNvSpPr txBox="1"/>
          <p:nvPr/>
        </p:nvSpPr>
        <p:spPr>
          <a:xfrm>
            <a:off x="555097" y="1677717"/>
            <a:ext cx="803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03250"/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Tomé protesta de Ley a la </a:t>
            </a:r>
            <a:r>
              <a:rPr lang="es-MX" sz="1600" b="1" dirty="0">
                <a:solidFill>
                  <a:srgbClr val="A01E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Lic. Isaura Elena Osuna</a:t>
            </a:r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quien se integró como </a:t>
            </a:r>
            <a:r>
              <a:rPr lang="es-MX" sz="1600" b="1" dirty="0">
                <a:solidFill>
                  <a:srgbClr val="DA83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Abogada General </a:t>
            </a:r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Universidad Tecnológica de Guaymas, desde el </a:t>
            </a:r>
            <a:r>
              <a:rPr lang="es-MX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de junio del 2023.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D66AEA-EEFE-73EB-08A8-06035D437D73}"/>
              </a:ext>
            </a:extLst>
          </p:cNvPr>
          <p:cNvSpPr txBox="1"/>
          <p:nvPr/>
        </p:nvSpPr>
        <p:spPr>
          <a:xfrm>
            <a:off x="3301974" y="1153735"/>
            <a:ext cx="25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03250"/>
            <a:r>
              <a:rPr lang="es-MX" b="1" dirty="0">
                <a:solidFill>
                  <a:srgbClr val="0058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 DE PROTESTA</a:t>
            </a:r>
            <a:endParaRPr lang="es-MX" dirty="0">
              <a:solidFill>
                <a:srgbClr val="0058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25B6EB-724C-1480-3899-43063B161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3" r="8357"/>
          <a:stretch/>
        </p:blipFill>
        <p:spPr>
          <a:xfrm>
            <a:off x="3252677" y="2870355"/>
            <a:ext cx="3244036" cy="2610881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43852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31DA241-417B-F590-5F99-FD8DD92B1F08}"/>
              </a:ext>
            </a:extLst>
          </p:cNvPr>
          <p:cNvSpPr/>
          <p:nvPr/>
        </p:nvSpPr>
        <p:spPr>
          <a:xfrm>
            <a:off x="2557926" y="3070296"/>
            <a:ext cx="3526740" cy="2283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250"/>
            <a:endParaRPr lang="es-MX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5CE551A-CBC5-A975-00AF-B8A2F322D9B4}"/>
              </a:ext>
            </a:extLst>
          </p:cNvPr>
          <p:cNvSpPr/>
          <p:nvPr/>
        </p:nvSpPr>
        <p:spPr>
          <a:xfrm rot="16200000">
            <a:off x="2861205" y="2724636"/>
            <a:ext cx="2920181" cy="3031856"/>
          </a:xfrm>
          <a:prstGeom prst="rect">
            <a:avLst/>
          </a:prstGeom>
          <a:solidFill>
            <a:srgbClr val="A01E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3250"/>
            <a:endParaRPr lang="es-MX" sz="1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2D8707-5884-4353-4612-1C65334A44E8}"/>
              </a:ext>
            </a:extLst>
          </p:cNvPr>
          <p:cNvSpPr txBox="1"/>
          <p:nvPr/>
        </p:nvSpPr>
        <p:spPr>
          <a:xfrm>
            <a:off x="555097" y="1738076"/>
            <a:ext cx="803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03250"/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Tomé protesta de Ley a la </a:t>
            </a:r>
            <a:r>
              <a:rPr lang="es-MX" sz="1600" b="1" dirty="0">
                <a:solidFill>
                  <a:srgbClr val="A01E5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Lic. Miguel Ángel Padilla Fernández</a:t>
            </a:r>
            <a:r>
              <a:rPr lang="es-MX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quien se integró como titular de la </a:t>
            </a:r>
            <a:r>
              <a:rPr lang="es-MX" sz="1600" b="1" dirty="0">
                <a:solidFill>
                  <a:srgbClr val="DA83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Transparencia </a:t>
            </a:r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Universidad Tecnológica de Guaymas, desde el </a:t>
            </a:r>
            <a:r>
              <a:rPr lang="es-MX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 de junio del 2023.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D66AEA-EEFE-73EB-08A8-06035D437D73}"/>
              </a:ext>
            </a:extLst>
          </p:cNvPr>
          <p:cNvSpPr txBox="1"/>
          <p:nvPr/>
        </p:nvSpPr>
        <p:spPr>
          <a:xfrm>
            <a:off x="3125388" y="1157345"/>
            <a:ext cx="25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03250"/>
            <a:r>
              <a:rPr lang="es-MX" b="1" dirty="0">
                <a:solidFill>
                  <a:srgbClr val="0058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 DE PROTESTA</a:t>
            </a:r>
            <a:endParaRPr lang="es-MX" dirty="0">
              <a:solidFill>
                <a:srgbClr val="0058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D951F8-9997-EE88-5B95-D77A50AB5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2" r="7205"/>
          <a:stretch/>
        </p:blipFill>
        <p:spPr>
          <a:xfrm>
            <a:off x="2699276" y="2936622"/>
            <a:ext cx="3244037" cy="26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7717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508</TotalTime>
  <Words>87</Words>
  <Application>Microsoft Office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1_Tema de Office</vt:lpstr>
      <vt:lpstr>2_Tema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Luz Marina Vega García</cp:lastModifiedBy>
  <cp:revision>17</cp:revision>
  <dcterms:created xsi:type="dcterms:W3CDTF">2022-05-16T17:55:16Z</dcterms:created>
  <dcterms:modified xsi:type="dcterms:W3CDTF">2023-09-18T19:00:22Z</dcterms:modified>
</cp:coreProperties>
</file>